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6304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2030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9550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3100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1476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3249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862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9209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409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350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015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383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3508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957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835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015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584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4B76C64-ACDD-4125-9CB3-DFF1DF0C2BA2}" type="datetimeFigureOut">
              <a:rPr lang="pt-PT" smtClean="0"/>
              <a:t>26/12/2014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2E99AF1-068E-492F-BB18-CA155DCD6C1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7468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1751" y="244698"/>
            <a:ext cx="10626139" cy="2550017"/>
          </a:xfr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PT" sz="2400" dirty="0" smtClean="0">
                <a:solidFill>
                  <a:schemeClr val="bg1"/>
                </a:solidFill>
              </a:rPr>
              <a:t>Texto 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PT" sz="3400" dirty="0" smtClean="0"/>
              <a:t>“Como tal, quando lhe caiu uma passa da coroa, ordenou ao bolo-inglês: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pt-PT" sz="3400" dirty="0" smtClean="0"/>
              <a:t>Traz-me essa passa de volta.”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pt-PT" dirty="0" smtClean="0"/>
              <a:t>António Torrado</a:t>
            </a:r>
            <a:endParaRPr lang="pt-PT" dirty="0"/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831751" y="4043966"/>
            <a:ext cx="10626139" cy="168713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pt-PT" sz="2400" dirty="0" smtClean="0">
                <a:solidFill>
                  <a:schemeClr val="bg1"/>
                </a:solidFill>
              </a:rPr>
              <a:t>Texto B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PT" sz="3400" dirty="0" smtClean="0"/>
              <a:t>Como tal, quando lhe caiu uma passa da coroa, ordenou ao bolo-inglês que lhe trouxesse aquela passa de volta.</a:t>
            </a:r>
            <a:endParaRPr lang="pt-PT" sz="3400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4444808" y="3139590"/>
            <a:ext cx="3400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 smtClean="0"/>
              <a:t>Discurso direto</a:t>
            </a:r>
            <a:endParaRPr lang="pt-PT" sz="36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4402951" y="6207566"/>
            <a:ext cx="3483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 smtClean="0"/>
              <a:t>Discurso indireto</a:t>
            </a:r>
            <a:endParaRPr lang="pt-PT" sz="3600" b="1" dirty="0"/>
          </a:p>
        </p:txBody>
      </p:sp>
      <p:sp>
        <p:nvSpPr>
          <p:cNvPr id="7" name="Seta para baixo 6"/>
          <p:cNvSpPr/>
          <p:nvPr/>
        </p:nvSpPr>
        <p:spPr>
          <a:xfrm>
            <a:off x="5913799" y="2794715"/>
            <a:ext cx="462042" cy="49061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Seta para baixo 7"/>
          <p:cNvSpPr/>
          <p:nvPr/>
        </p:nvSpPr>
        <p:spPr>
          <a:xfrm>
            <a:off x="5913799" y="5731099"/>
            <a:ext cx="462042" cy="47646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900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54</TotalTime>
  <Words>54</Words>
  <Application>Microsoft Office PowerPoint</Application>
  <PresentationFormat>Ecrã Panorâmico</PresentationFormat>
  <Paragraphs>8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Celestial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sofia teixeira</dc:creator>
  <cp:lastModifiedBy>sofia teixeira</cp:lastModifiedBy>
  <cp:revision>7</cp:revision>
  <dcterms:created xsi:type="dcterms:W3CDTF">2014-12-26T16:16:11Z</dcterms:created>
  <dcterms:modified xsi:type="dcterms:W3CDTF">2014-12-26T17:10:47Z</dcterms:modified>
</cp:coreProperties>
</file>